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59" r:id="rId4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AA8B"/>
    <a:srgbClr val="37A76F"/>
    <a:srgbClr val="339966"/>
    <a:srgbClr val="3AB075"/>
    <a:srgbClr val="39A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90" d="100"/>
          <a:sy n="90" d="100"/>
        </p:scale>
        <p:origin x="-1008" y="11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0632" y="0"/>
            <a:ext cx="8136904" cy="908720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действий Заявителя при подключении жилого дома </a:t>
            </a:r>
            <a:b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газораспределительным сетям </a:t>
            </a:r>
            <a:b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ООО </a:t>
            </a:r>
            <a:r>
              <a:rPr lang="ru-RU" sz="1600" b="1" dirty="0" smtClean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Газпром газораспределение Нижний Новгород</a:t>
            </a:r>
            <a:r>
              <a:rPr lang="ru-RU" sz="1600" b="1" dirty="0" smtClean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рамках догазификации 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906000" cy="6896100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Заключение договора о подключении (с возможностью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заключения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комплексного договора) с ООО «Газпром газораспределение Нижний Новгород» (далее – Исполнитель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Срок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подготовки и направления Заявителю проекта договора составляет </a:t>
            </a:r>
            <a:r>
              <a:rPr lang="ru-RU" sz="13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 дней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случае полного предоставления комплекта документов, </a:t>
            </a:r>
            <a:r>
              <a:rPr lang="ru-RU" sz="13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включающего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ts val="0"/>
              </a:spcBef>
              <a:buNone/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заявку о заключении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договора (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подача заявки осуществляется через </a:t>
            </a:r>
            <a:r>
              <a:rPr lang="ru-RU" sz="1300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личный кабинет на портале ЕОГ</a:t>
            </a:r>
            <a:r>
              <a:rPr lang="ru-RU" sz="13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300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клиентский центр </a:t>
            </a:r>
            <a:r>
              <a:rPr lang="ru-RU" sz="1300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Исполнителя</a:t>
            </a:r>
            <a:r>
              <a:rPr lang="ru-RU" sz="13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300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портал </a:t>
            </a:r>
            <a:r>
              <a:rPr lang="ru-RU" sz="1300" b="1" u="sng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Госуслуги</a:t>
            </a:r>
            <a:r>
              <a:rPr lang="ru-RU" sz="13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300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офисы МФЦ)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ts val="0"/>
              </a:spcBef>
              <a:buNone/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паспорт;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ts val="0"/>
              </a:spcBef>
              <a:buNone/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ситуационный план;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ts val="0"/>
              </a:spcBef>
              <a:buNone/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выписка из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ЕГРН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(свидетельство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собственности)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домовладение и земельный участок;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ts val="0"/>
              </a:spcBef>
              <a:buNone/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СНИЛС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Выполнение Заявителем условий договора о подключении в соответствии со сроком: 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ru-RU" sz="1300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проектирование и монтаж внутридомового газового оборудования</a:t>
            </a:r>
            <a:r>
              <a:rPr lang="ru-RU" sz="13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 границах земельного участка Заявителя).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Проверка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выполнения условий договора о подключении со стороны Заявителя: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ru-RU" sz="1300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 выполнения технических условий Исполнителем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(срок проведения не более 3 дней):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ts val="0"/>
              </a:spcBef>
              <a:buNone/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 подача Заявителем уведомления о выполнении технических условий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приложением документов;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ts val="0"/>
              </a:spcBef>
              <a:buNone/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проведение контрольной </a:t>
            </a:r>
            <a:r>
              <a:rPr lang="ru-RU" sz="13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опрессовки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сети </a:t>
            </a:r>
            <a:r>
              <a:rPr lang="ru-RU" sz="13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газопотребления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подключенным газоиспользующим оборудованием, а так же проверка помещения на наличие вентиляции, обособленных дымоходов и </a:t>
            </a:r>
            <a:r>
              <a:rPr lang="ru-RU" sz="13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вентканалов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ts val="0"/>
              </a:spcBef>
              <a:buNone/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проверка сертификатов соответствия и паспортов газоиспользующего оборудования, технических устройств и материалов, а также наличия акта первичного обследования дымоходов и </a:t>
            </a:r>
            <a:r>
              <a:rPr lang="ru-RU" sz="13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вентканалов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ts val="0"/>
              </a:spcBef>
              <a:buNone/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 проверка наличия прибора учета газа, соответствующего обязательным требованиям.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0" fontAlgn="base" hangingPunct="0">
              <a:spcBef>
                <a:spcPts val="0"/>
              </a:spcBef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Подписание Акта о готовности и договора о техническом обслуживании и ремонте внутридомового газового оборудования.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Оформление заявки на заключение договора поставки газа.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Необходимые документы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копия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паспорта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выписка из ЕГРН на домовладение;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копия договора о ТО ВДГО;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копия паспорта на газовое оборудования и прибор учета газа.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3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ВАЖНО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остальные документы, необходимые для заключения договора поставки газа, предоставляет ООО «Газпром газораспределение Нижний Новгород» (в случае заключения договора о ТО ВДГО с Исполнителем).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Осуществление Исполнителем фактического присоединения и подписание Акта о подключении и договора поставки газа (срок 5-8 дней).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00472" y="0"/>
            <a:ext cx="1472104" cy="608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211668"/>
            <a:ext cx="9906000" cy="646331"/>
          </a:xfrm>
          <a:prstGeom prst="rect">
            <a:avLst/>
          </a:prstGeom>
          <a:solidFill>
            <a:srgbClr val="34AA8B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Догазификации на сайте</a:t>
            </a:r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https://connectgas.ru/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708920"/>
            <a:ext cx="9906000" cy="36933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sz="13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sz="13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sz="13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sz="13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Адреса </a:t>
            </a:r>
            <a:r>
              <a:rPr lang="ru-RU" sz="13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клиентских </a:t>
            </a:r>
            <a:r>
              <a:rPr lang="ru-RU" sz="13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центров ООО «Газпром газораспределение Нижний Новгород» </a:t>
            </a:r>
            <a:r>
              <a:rPr lang="ru-RU" sz="13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подачи заявки </a:t>
            </a:r>
            <a:r>
              <a:rPr lang="ru-RU" sz="13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заключения </a:t>
            </a:r>
            <a:r>
              <a:rPr lang="ru-RU" sz="13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договора: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Центральный офис: г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Нижний Новгород, ул. Пушкина, д. 18;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г.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Дзержинске: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Нижегородская обл., г. Дзержинск, пр. Ленина, д. 107;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г.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Арзамасе: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Нижегородская обл., г. Арзамас, ул. Севастопольская, д. 27;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г.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Богородск: Нижегородская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обл., г. Богородск, ул. Урицкого, д.69;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Нижегородская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обл., г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Кстово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Чванова, д.1 А;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г.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Бор: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Нижегородская обл., г. Бор, пер. Полевой, д. 3;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Нижегородская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обл., г. Городец, ул. Республиканская, д.92 Б;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Нижегородская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обл., г. Семенов, ул. Матвеева, д.9;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г.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Павлово: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Нижегородская обл., г. Павлово, ул. Транспортная, д. 18;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г. Сергач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Нижегородская обл., г. Сергач, ул. Ульянова, д. 230;</a:t>
            </a:r>
            <a:endParaRPr lang="ru-RU" sz="1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Нижегородская 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обл., г. </a:t>
            </a:r>
            <a:r>
              <a:rPr lang="ru-RU" sz="1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Лысково</a:t>
            </a:r>
            <a:r>
              <a:rPr lang="ru-RU" sz="1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ул. Нестерова д.4.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ru-RU" sz="13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5950059"/>
            <a:ext cx="9906000" cy="938719"/>
          </a:xfrm>
          <a:prstGeom prst="rect">
            <a:avLst/>
          </a:prstGeom>
          <a:solidFill>
            <a:srgbClr val="34AA8B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Задайте вопрос по подключению по телефону горячей линии </a:t>
            </a:r>
            <a:endPara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8-800-01-00-04 </a:t>
            </a:r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звонок бесплатный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" cstate="print"/>
          <a:srcRect r="1297"/>
          <a:stretch>
            <a:fillRect/>
          </a:stretch>
        </p:blipFill>
        <p:spPr bwMode="auto">
          <a:xfrm>
            <a:off x="0" y="0"/>
            <a:ext cx="9906000" cy="35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472" y="0"/>
            <a:ext cx="1472104" cy="608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3352</Words>
  <Application>WPS Presentation</Application>
  <PresentationFormat>Лист A4 (210x297 мм)</PresentationFormat>
  <Paragraphs>51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Тема Office</vt:lpstr>
      <vt:lpstr>Порядок действий Заявителя при подключении жилого дома  к газораспределительным сетям  ООО «Газпром газораспределение Нижний Новгород» в рамках догазификации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Сорокин Александр Владимирович</dc:creator>
  <cp:lastModifiedBy>el.kuznetsova</cp:lastModifiedBy>
  <cp:revision>26</cp:revision>
  <dcterms:created xsi:type="dcterms:W3CDTF">2023-10-04T06:35:00Z</dcterms:created>
  <dcterms:modified xsi:type="dcterms:W3CDTF">2024-08-20T13:59:07Z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7B4AD16AB66B4916BDEEC2444E1DA545_12</vt:lpwstr>
  </property>
  <property fmtid="{D5CDD505-2E9C-101B-9397-08002B2CF9AE}" pid="3" name="KSOProductBuildVer">
    <vt:lpwstr>1049-12.2.0.17562</vt:lpwstr>
  </property>
</Properties>
</file>